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handoutMasterIdLst>
    <p:handoutMasterId r:id="rId3"/>
  </p:handoutMasterIdLst>
  <p:sldIdLst>
    <p:sldId id="256" r:id="rId2"/>
  </p:sldIdLst>
  <p:sldSz cx="32918400" cy="21945600"/>
  <p:notesSz cx="6858000" cy="9144000"/>
  <p:defaultTextStyle>
    <a:defPPr>
      <a:defRPr lang="en-US"/>
    </a:defPPr>
    <a:lvl1pPr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1pPr>
    <a:lvl2pPr marL="391866"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2pPr>
    <a:lvl3pPr marL="783732"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3pPr>
    <a:lvl4pPr marL="1175598"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4pPr>
    <a:lvl5pPr marL="1567464"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5pPr>
    <a:lvl6pPr marL="1959331" algn="l" defTabSz="783732" rtl="0" eaLnBrk="1" latinLnBrk="0" hangingPunct="1">
      <a:defRPr sz="6514" kern="1200">
        <a:solidFill>
          <a:schemeClr val="tx1"/>
        </a:solidFill>
        <a:latin typeface="Arial" panose="020B0604020202020204" pitchFamily="34" charset="0"/>
        <a:ea typeface="+mn-ea"/>
        <a:cs typeface="+mn-cs"/>
      </a:defRPr>
    </a:lvl6pPr>
    <a:lvl7pPr marL="2351197" algn="l" defTabSz="783732" rtl="0" eaLnBrk="1" latinLnBrk="0" hangingPunct="1">
      <a:defRPr sz="6514" kern="1200">
        <a:solidFill>
          <a:schemeClr val="tx1"/>
        </a:solidFill>
        <a:latin typeface="Arial" panose="020B0604020202020204" pitchFamily="34" charset="0"/>
        <a:ea typeface="+mn-ea"/>
        <a:cs typeface="+mn-cs"/>
      </a:defRPr>
    </a:lvl7pPr>
    <a:lvl8pPr marL="2743063" algn="l" defTabSz="783732" rtl="0" eaLnBrk="1" latinLnBrk="0" hangingPunct="1">
      <a:defRPr sz="6514" kern="1200">
        <a:solidFill>
          <a:schemeClr val="tx1"/>
        </a:solidFill>
        <a:latin typeface="Arial" panose="020B0604020202020204" pitchFamily="34" charset="0"/>
        <a:ea typeface="+mn-ea"/>
        <a:cs typeface="+mn-cs"/>
      </a:defRPr>
    </a:lvl8pPr>
    <a:lvl9pPr marL="3134929" algn="l" defTabSz="783732" rtl="0" eaLnBrk="1" latinLnBrk="0" hangingPunct="1">
      <a:defRPr sz="651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8" autoAdjust="0"/>
    <p:restoredTop sz="99409" autoAdjust="0"/>
  </p:normalViewPr>
  <p:slideViewPr>
    <p:cSldViewPr showGuides="1">
      <p:cViewPr varScale="1">
        <p:scale>
          <a:sx n="38" d="100"/>
          <a:sy n="38" d="100"/>
        </p:scale>
        <p:origin x="252" y="66"/>
      </p:cViewPr>
      <p:guideLst>
        <p:guide orient="horz" pos="13478"/>
        <p:guide pos="3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ctrTitle"/>
          </p:nvPr>
        </p:nvSpPr>
        <p:spPr>
          <a:xfrm>
            <a:off x="3291840" y="5770896"/>
            <a:ext cx="26334720" cy="5840307"/>
          </a:xfrm>
        </p:spPr>
        <p:txBody>
          <a:bodyPr anchor="b">
            <a:normAutofit/>
          </a:bodyPr>
          <a:lstStyle>
            <a:lvl1pPr algn="l">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3291840" y="11623043"/>
            <a:ext cx="26334720" cy="2194560"/>
          </a:xfrm>
        </p:spPr>
        <p:txBody>
          <a:bodyPr>
            <a:normAutofit/>
          </a:bodyPr>
          <a:lstStyle>
            <a:lvl1pPr marL="0" indent="0" algn="l">
              <a:buNone/>
              <a:defRPr sz="640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355814" y="13836306"/>
            <a:ext cx="8270744" cy="1168400"/>
          </a:xfrm>
        </p:spPr>
        <p:txBody>
          <a:bodyPr/>
          <a:lstStyle/>
          <a:p>
            <a:pPr>
              <a:defRPr/>
            </a:pPr>
            <a:endParaRPr lang="en-US"/>
          </a:p>
        </p:txBody>
      </p:sp>
      <p:sp>
        <p:nvSpPr>
          <p:cNvPr id="5" name="Footer Placeholder 4"/>
          <p:cNvSpPr>
            <a:spLocks noGrp="1"/>
          </p:cNvSpPr>
          <p:nvPr>
            <p:ph type="ftr" sz="quarter" idx="11"/>
          </p:nvPr>
        </p:nvSpPr>
        <p:spPr>
          <a:xfrm>
            <a:off x="3291840" y="13836309"/>
            <a:ext cx="17570196" cy="1168400"/>
          </a:xfrm>
        </p:spPr>
        <p:txBody>
          <a:bodyPr/>
          <a:lstStyle/>
          <a:p>
            <a:pPr>
              <a:defRPr/>
            </a:pPr>
            <a:endParaRPr lang="en-US"/>
          </a:p>
        </p:txBody>
      </p:sp>
      <p:sp>
        <p:nvSpPr>
          <p:cNvPr id="6" name="Slide Number Placeholder 5"/>
          <p:cNvSpPr>
            <a:spLocks noGrp="1"/>
          </p:cNvSpPr>
          <p:nvPr>
            <p:ph type="sldNum" sz="quarter" idx="12"/>
          </p:nvPr>
        </p:nvSpPr>
        <p:spPr>
          <a:xfrm>
            <a:off x="21808440" y="4578776"/>
            <a:ext cx="7818120" cy="1168400"/>
          </a:xfrm>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56300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678" y="15031557"/>
            <a:ext cx="28643335" cy="2621936"/>
          </a:xfrm>
        </p:spPr>
        <p:txBody>
          <a:bodyPr anchor="b"/>
          <a:lstStyle>
            <a:lvl1pPr algn="l">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39678" y="3126512"/>
            <a:ext cx="28620936" cy="1090231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139696" y="17653491"/>
            <a:ext cx="28639008" cy="2390157"/>
          </a:xfrm>
        </p:spPr>
        <p:txBody>
          <a:bodyPr/>
          <a:lstStyle>
            <a:lvl1pPr marL="0" indent="0" algn="l">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370809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139696" y="2411307"/>
            <a:ext cx="28639008" cy="8967894"/>
          </a:xfrm>
        </p:spPr>
        <p:txBody>
          <a:bodyPr anchor="ctr"/>
          <a:lstStyle>
            <a:lvl1pPr algn="l">
              <a:defRPr sz="10240"/>
            </a:lvl1pPr>
          </a:lstStyle>
          <a:p>
            <a:r>
              <a:rPr lang="en-US" smtClean="0"/>
              <a:t>Click to edit Master title style</a:t>
            </a:r>
            <a:endParaRPr lang="en-US" dirty="0"/>
          </a:p>
        </p:txBody>
      </p:sp>
      <p:sp>
        <p:nvSpPr>
          <p:cNvPr id="4" name="Text Placeholder 3"/>
          <p:cNvSpPr>
            <a:spLocks noGrp="1"/>
          </p:cNvSpPr>
          <p:nvPr>
            <p:ph type="body" sz="half" idx="2"/>
          </p:nvPr>
        </p:nvSpPr>
        <p:spPr>
          <a:xfrm>
            <a:off x="2468880" y="11677229"/>
            <a:ext cx="27980640" cy="4258726"/>
          </a:xfrm>
        </p:spPr>
        <p:txBody>
          <a:bodyPr anchor="ct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2139696" y="1219205"/>
            <a:ext cx="17390362" cy="1168400"/>
          </a:xfrm>
        </p:spPr>
        <p:txBody>
          <a:bodyPr/>
          <a:lstStyle/>
          <a:p>
            <a:pPr>
              <a:defRPr/>
            </a:pPr>
            <a:endParaRPr lang="en-US"/>
          </a:p>
        </p:txBody>
      </p:sp>
      <p:sp>
        <p:nvSpPr>
          <p:cNvPr id="7" name="Slide Number Placeholder 6"/>
          <p:cNvSpPr>
            <a:spLocks noGrp="1"/>
          </p:cNvSpPr>
          <p:nvPr>
            <p:ph type="sldNum" sz="quarter" idx="12"/>
          </p:nvPr>
        </p:nvSpPr>
        <p:spPr>
          <a:xfrm>
            <a:off x="28376878" y="1219205"/>
            <a:ext cx="2401826" cy="1168400"/>
          </a:xfrm>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423925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766064" y="2411309"/>
            <a:ext cx="27409140" cy="8819949"/>
          </a:xfrm>
        </p:spPr>
        <p:txBody>
          <a:bodyPr anchor="ctr"/>
          <a:lstStyle>
            <a:lvl1pPr algn="l">
              <a:defRPr sz="10240"/>
            </a:lvl1pPr>
          </a:lstStyle>
          <a:p>
            <a:r>
              <a:rPr lang="en-US" smtClean="0"/>
              <a:t>Click to edit Master title style</a:t>
            </a:r>
            <a:endParaRPr lang="en-US" dirty="0"/>
          </a:p>
        </p:txBody>
      </p:sp>
      <p:sp>
        <p:nvSpPr>
          <p:cNvPr id="12" name="Text Placeholder 3"/>
          <p:cNvSpPr>
            <a:spLocks noGrp="1"/>
          </p:cNvSpPr>
          <p:nvPr>
            <p:ph type="body" sz="half" idx="13"/>
          </p:nvPr>
        </p:nvSpPr>
        <p:spPr>
          <a:xfrm>
            <a:off x="3520437" y="11231259"/>
            <a:ext cx="25900387" cy="1422218"/>
          </a:xfrm>
        </p:spPr>
        <p:txBody>
          <a:bodyPr anchor="t">
            <a:normAutofit/>
          </a:bodyPr>
          <a:lstStyle>
            <a:lvl1pPr marL="0" indent="0">
              <a:buNone/>
              <a:defRPr sz="448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4" name="Text Placeholder 3"/>
          <p:cNvSpPr>
            <a:spLocks noGrp="1"/>
          </p:cNvSpPr>
          <p:nvPr>
            <p:ph type="body" sz="half" idx="2"/>
          </p:nvPr>
        </p:nvSpPr>
        <p:spPr>
          <a:xfrm>
            <a:off x="2468880" y="13358712"/>
            <a:ext cx="28003507" cy="2628048"/>
          </a:xfrm>
        </p:spPr>
        <p:txBody>
          <a:bodyPr anchor="ctr">
            <a:normAutofit/>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2139696" y="1214203"/>
            <a:ext cx="17390362" cy="1168400"/>
          </a:xfrm>
        </p:spPr>
        <p:txBody>
          <a:bodyPr/>
          <a:lstStyle/>
          <a:p>
            <a:pPr>
              <a:defRPr/>
            </a:pPr>
            <a:endParaRPr lang="en-US"/>
          </a:p>
        </p:txBody>
      </p:sp>
      <p:sp>
        <p:nvSpPr>
          <p:cNvPr id="7" name="Slide Number Placeholder 6"/>
          <p:cNvSpPr>
            <a:spLocks noGrp="1"/>
          </p:cNvSpPr>
          <p:nvPr>
            <p:ph type="sldNum" sz="quarter" idx="12"/>
          </p:nvPr>
        </p:nvSpPr>
        <p:spPr>
          <a:xfrm>
            <a:off x="28376878" y="1219205"/>
            <a:ext cx="2401826" cy="1168400"/>
          </a:xfrm>
        </p:spPr>
        <p:txBody>
          <a:bodyPr/>
          <a:lstStyle/>
          <a:p>
            <a:pPr>
              <a:defRPr/>
            </a:pPr>
            <a:fld id="{01D092A1-01FD-4A1E-BD64-2295A6CBBF91}" type="slidenum">
              <a:rPr lang="en-US" altLang="en-US" smtClean="0"/>
              <a:pPr>
                <a:defRPr/>
              </a:pPr>
              <a:t>‹#›</a:t>
            </a:fld>
            <a:endParaRPr lang="en-US" altLang="en-US"/>
          </a:p>
        </p:txBody>
      </p:sp>
      <p:sp>
        <p:nvSpPr>
          <p:cNvPr id="13" name="TextBox 12"/>
          <p:cNvSpPr txBox="1"/>
          <p:nvPr/>
        </p:nvSpPr>
        <p:spPr>
          <a:xfrm>
            <a:off x="833249" y="2584704"/>
            <a:ext cx="1645920"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600" dirty="0">
                <a:solidFill>
                  <a:schemeClr val="tx1"/>
                </a:solidFill>
                <a:effectLst/>
              </a:rPr>
              <a:t>“</a:t>
            </a:r>
          </a:p>
        </p:txBody>
      </p:sp>
      <p:sp>
        <p:nvSpPr>
          <p:cNvPr id="14" name="TextBox 13"/>
          <p:cNvSpPr txBox="1"/>
          <p:nvPr/>
        </p:nvSpPr>
        <p:spPr>
          <a:xfrm>
            <a:off x="29328239" y="9668256"/>
            <a:ext cx="1645920"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600" dirty="0">
                <a:solidFill>
                  <a:schemeClr val="tx1"/>
                </a:solidFill>
                <a:effectLst/>
              </a:rPr>
              <a:t>”</a:t>
            </a:r>
          </a:p>
        </p:txBody>
      </p:sp>
    </p:spTree>
    <p:extLst>
      <p:ext uri="{BB962C8B-B14F-4D97-AF65-F5344CB8AC3E}">
        <p14:creationId xmlns:p14="http://schemas.microsoft.com/office/powerpoint/2010/main" val="182489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468880" y="3599048"/>
            <a:ext cx="27989215" cy="8037872"/>
          </a:xfrm>
        </p:spPr>
        <p:txBody>
          <a:bodyPr anchor="b"/>
          <a:lstStyle>
            <a:lvl1pPr algn="l">
              <a:defRPr sz="10240"/>
            </a:lvl1pPr>
          </a:lstStyle>
          <a:p>
            <a:r>
              <a:rPr lang="en-US" smtClean="0"/>
              <a:t>Click to edit Master title style</a:t>
            </a:r>
            <a:endParaRPr lang="en-US" dirty="0"/>
          </a:p>
        </p:txBody>
      </p:sp>
      <p:sp>
        <p:nvSpPr>
          <p:cNvPr id="4" name="Text Placeholder 3"/>
          <p:cNvSpPr>
            <a:spLocks noGrp="1"/>
          </p:cNvSpPr>
          <p:nvPr>
            <p:ph type="body" sz="half" idx="2"/>
          </p:nvPr>
        </p:nvSpPr>
        <p:spPr>
          <a:xfrm>
            <a:off x="2468851" y="11674613"/>
            <a:ext cx="27984989" cy="3199632"/>
          </a:xfrm>
        </p:spPr>
        <p:txBody>
          <a:bodyPr anchor="t"/>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a:xfrm>
            <a:off x="20023834" y="1212430"/>
            <a:ext cx="7859268" cy="1168400"/>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2139696" y="1212430"/>
            <a:ext cx="17390362" cy="1168400"/>
          </a:xfrm>
        </p:spPr>
        <p:txBody>
          <a:bodyPr/>
          <a:lstStyle/>
          <a:p>
            <a:pPr>
              <a:defRPr/>
            </a:pPr>
            <a:endParaRPr lang="en-US"/>
          </a:p>
        </p:txBody>
      </p:sp>
      <p:sp>
        <p:nvSpPr>
          <p:cNvPr id="7" name="Slide Number Placeholder 6"/>
          <p:cNvSpPr>
            <a:spLocks noGrp="1"/>
          </p:cNvSpPr>
          <p:nvPr>
            <p:ph type="sldNum" sz="quarter" idx="12"/>
          </p:nvPr>
        </p:nvSpPr>
        <p:spPr>
          <a:xfrm>
            <a:off x="28376878" y="1219205"/>
            <a:ext cx="2401826" cy="1168400"/>
          </a:xfrm>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3129099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818126" y="2438402"/>
            <a:ext cx="22960580" cy="417237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2139700" y="7046656"/>
            <a:ext cx="9217152" cy="1975424"/>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8" name="Text Placeholder 3"/>
          <p:cNvSpPr>
            <a:spLocks noGrp="1"/>
          </p:cNvSpPr>
          <p:nvPr>
            <p:ph type="body" sz="half" idx="15"/>
          </p:nvPr>
        </p:nvSpPr>
        <p:spPr>
          <a:xfrm>
            <a:off x="2139696" y="9294606"/>
            <a:ext cx="9217152" cy="10749053"/>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9" name="Text Placeholder 4"/>
          <p:cNvSpPr>
            <a:spLocks noGrp="1"/>
          </p:cNvSpPr>
          <p:nvPr>
            <p:ph type="body" sz="quarter" idx="3"/>
          </p:nvPr>
        </p:nvSpPr>
        <p:spPr>
          <a:xfrm>
            <a:off x="11888053" y="7044265"/>
            <a:ext cx="9217152" cy="2004909"/>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10" name="Text Placeholder 3"/>
          <p:cNvSpPr>
            <a:spLocks noGrp="1"/>
          </p:cNvSpPr>
          <p:nvPr>
            <p:ph type="body" sz="half" idx="16"/>
          </p:nvPr>
        </p:nvSpPr>
        <p:spPr>
          <a:xfrm>
            <a:off x="11882812" y="9293018"/>
            <a:ext cx="9217152" cy="10750630"/>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11" name="Text Placeholder 4"/>
          <p:cNvSpPr>
            <a:spLocks noGrp="1"/>
          </p:cNvSpPr>
          <p:nvPr>
            <p:ph type="body" sz="quarter" idx="13"/>
          </p:nvPr>
        </p:nvSpPr>
        <p:spPr>
          <a:xfrm>
            <a:off x="21561548" y="7017171"/>
            <a:ext cx="9217152" cy="2004909"/>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12" name="Text Placeholder 3"/>
          <p:cNvSpPr>
            <a:spLocks noGrp="1"/>
          </p:cNvSpPr>
          <p:nvPr>
            <p:ph type="body" sz="half" idx="17"/>
          </p:nvPr>
        </p:nvSpPr>
        <p:spPr>
          <a:xfrm>
            <a:off x="21561552" y="9294606"/>
            <a:ext cx="9217152" cy="10749053"/>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1325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7818127" y="2438400"/>
            <a:ext cx="22975142" cy="414528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2139696" y="13162690"/>
            <a:ext cx="9217152" cy="2184848"/>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0" name="Picture Placeholder 2"/>
          <p:cNvSpPr>
            <a:spLocks noGrp="1" noChangeAspect="1"/>
          </p:cNvSpPr>
          <p:nvPr>
            <p:ph type="pic" idx="15"/>
          </p:nvPr>
        </p:nvSpPr>
        <p:spPr>
          <a:xfrm>
            <a:off x="2139696" y="7461504"/>
            <a:ext cx="9217152" cy="482336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1" name="Text Placeholder 3"/>
          <p:cNvSpPr>
            <a:spLocks noGrp="1"/>
          </p:cNvSpPr>
          <p:nvPr>
            <p:ph type="body" sz="half" idx="18"/>
          </p:nvPr>
        </p:nvSpPr>
        <p:spPr>
          <a:xfrm>
            <a:off x="2139696" y="15347531"/>
            <a:ext cx="9217152" cy="469611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22" name="Text Placeholder 4"/>
          <p:cNvSpPr>
            <a:spLocks noGrp="1"/>
          </p:cNvSpPr>
          <p:nvPr>
            <p:ph type="body" sz="quarter" idx="3"/>
          </p:nvPr>
        </p:nvSpPr>
        <p:spPr>
          <a:xfrm>
            <a:off x="11850743" y="13162690"/>
            <a:ext cx="9217152" cy="2184848"/>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3" name="Picture Placeholder 2"/>
          <p:cNvSpPr>
            <a:spLocks noGrp="1" noChangeAspect="1"/>
          </p:cNvSpPr>
          <p:nvPr>
            <p:ph type="pic" idx="21"/>
          </p:nvPr>
        </p:nvSpPr>
        <p:spPr>
          <a:xfrm>
            <a:off x="11850739" y="7461504"/>
            <a:ext cx="9217152" cy="483155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4" name="Text Placeholder 3"/>
          <p:cNvSpPr>
            <a:spLocks noGrp="1"/>
          </p:cNvSpPr>
          <p:nvPr>
            <p:ph type="body" sz="half" idx="19"/>
          </p:nvPr>
        </p:nvSpPr>
        <p:spPr>
          <a:xfrm>
            <a:off x="11847089" y="15347528"/>
            <a:ext cx="9217152" cy="469611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25" name="Text Placeholder 4"/>
          <p:cNvSpPr>
            <a:spLocks noGrp="1"/>
          </p:cNvSpPr>
          <p:nvPr>
            <p:ph type="body" sz="quarter" idx="13"/>
          </p:nvPr>
        </p:nvSpPr>
        <p:spPr>
          <a:xfrm>
            <a:off x="21576114" y="13162690"/>
            <a:ext cx="9217152" cy="2184848"/>
          </a:xfrm>
        </p:spPr>
        <p:txBody>
          <a:bodyPr anchor="b">
            <a:noAutofit/>
          </a:bodyPr>
          <a:lstStyle>
            <a:lvl1pPr marL="0" indent="0">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6" name="Picture Placeholder 2"/>
          <p:cNvSpPr>
            <a:spLocks noGrp="1" noChangeAspect="1"/>
          </p:cNvSpPr>
          <p:nvPr>
            <p:ph type="pic" idx="22"/>
          </p:nvPr>
        </p:nvSpPr>
        <p:spPr>
          <a:xfrm>
            <a:off x="21576110" y="7461509"/>
            <a:ext cx="9217152" cy="482854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7" name="Text Placeholder 3"/>
          <p:cNvSpPr>
            <a:spLocks noGrp="1"/>
          </p:cNvSpPr>
          <p:nvPr>
            <p:ph type="body" sz="half" idx="20"/>
          </p:nvPr>
        </p:nvSpPr>
        <p:spPr>
          <a:xfrm>
            <a:off x="21575779" y="15347522"/>
            <a:ext cx="9217152" cy="469611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10015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9696" y="7022592"/>
            <a:ext cx="28639008" cy="130210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3DA12-E7B5-4643-9270-149DBE2219B3}" type="slidenum">
              <a:rPr lang="en-US" altLang="en-US" smtClean="0"/>
              <a:pPr>
                <a:defRPr/>
              </a:pPr>
              <a:t>‹#›</a:t>
            </a:fld>
            <a:endParaRPr lang="en-US" altLang="en-US"/>
          </a:p>
        </p:txBody>
      </p:sp>
    </p:spTree>
    <p:extLst>
      <p:ext uri="{BB962C8B-B14F-4D97-AF65-F5344CB8AC3E}">
        <p14:creationId xmlns:p14="http://schemas.microsoft.com/office/powerpoint/2010/main" val="55292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Vertical Title 1"/>
          <p:cNvSpPr>
            <a:spLocks noGrp="1"/>
          </p:cNvSpPr>
          <p:nvPr>
            <p:ph type="title" orient="vert"/>
          </p:nvPr>
        </p:nvSpPr>
        <p:spPr>
          <a:xfrm>
            <a:off x="25223724" y="2390987"/>
            <a:ext cx="5554980" cy="1359576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9698" y="2387603"/>
            <a:ext cx="22600926" cy="13599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2139696" y="1219205"/>
            <a:ext cx="17390362" cy="1168400"/>
          </a:xfrm>
        </p:spPr>
        <p:txBody>
          <a:bodyPr/>
          <a:lstStyle/>
          <a:p>
            <a:pPr>
              <a:defRPr/>
            </a:pPr>
            <a:endParaRPr lang="en-US"/>
          </a:p>
        </p:txBody>
      </p:sp>
      <p:sp>
        <p:nvSpPr>
          <p:cNvPr id="6" name="Slide Number Placeholder 5"/>
          <p:cNvSpPr>
            <a:spLocks noGrp="1"/>
          </p:cNvSpPr>
          <p:nvPr>
            <p:ph type="sldNum" sz="quarter" idx="12"/>
          </p:nvPr>
        </p:nvSpPr>
        <p:spPr>
          <a:xfrm>
            <a:off x="28376878" y="1219205"/>
            <a:ext cx="2401826" cy="1168400"/>
          </a:xfrm>
        </p:spPr>
        <p:txBody>
          <a:bodyPr/>
          <a:lstStyle/>
          <a:p>
            <a:pPr>
              <a:defRPr/>
            </a:pPr>
            <a:fld id="{B1E43526-2C88-43B4-B0EF-05237796BDD1}" type="slidenum">
              <a:rPr lang="en-US" altLang="en-US" smtClean="0"/>
              <a:pPr>
                <a:defRPr/>
              </a:pPr>
              <a:t>‹#›</a:t>
            </a:fld>
            <a:endParaRPr lang="en-US" altLang="en-US"/>
          </a:p>
        </p:txBody>
      </p:sp>
    </p:spTree>
    <p:extLst>
      <p:ext uri="{BB962C8B-B14F-4D97-AF65-F5344CB8AC3E}">
        <p14:creationId xmlns:p14="http://schemas.microsoft.com/office/powerpoint/2010/main" val="413071955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7" name="Group 76" title="Feather Background"/>
          <p:cNvGrpSpPr/>
          <p:nvPr/>
        </p:nvGrpSpPr>
        <p:grpSpPr>
          <a:xfrm>
            <a:off x="-22621" y="0"/>
            <a:ext cx="32949076" cy="21975763"/>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80" name="Freeform 53"/>
          <p:cNvSpPr/>
          <p:nvPr/>
        </p:nvSpPr>
        <p:spPr bwMode="auto">
          <a:xfrm rot="16200000">
            <a:off x="14369277" y="-13297288"/>
            <a:ext cx="3962401" cy="3055697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rot="16200000">
            <a:off x="21888659" y="12109770"/>
            <a:ext cx="219300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rot="16200000">
            <a:off x="14456054" y="-12962218"/>
            <a:ext cx="3727212" cy="2959131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sp>
        <p:nvSpPr>
          <p:cNvPr id="5" name="Footer Placeholder 4"/>
          <p:cNvSpPr>
            <a:spLocks noGrp="1"/>
          </p:cNvSpPr>
          <p:nvPr userDrawn="1">
            <p:ph type="ftr" sz="quarter" idx="11"/>
          </p:nvPr>
        </p:nvSpPr>
        <p:spPr>
          <a:xfrm>
            <a:off x="10886969" y="20616082"/>
            <a:ext cx="11109960" cy="1168400"/>
          </a:xfrm>
        </p:spPr>
        <p:txBody>
          <a:bodyPr/>
          <a:lstStyle>
            <a:lvl1pPr algn="ctr">
              <a:defRPr/>
            </a:lvl1pPr>
          </a:lstStyle>
          <a:p>
            <a:pPr>
              <a:defRPr/>
            </a:pPr>
            <a:endParaRPr lang="en-US"/>
          </a:p>
        </p:txBody>
      </p:sp>
      <p:sp>
        <p:nvSpPr>
          <p:cNvPr id="6" name="Slide Number Placeholder 5"/>
          <p:cNvSpPr>
            <a:spLocks noGrp="1"/>
          </p:cNvSpPr>
          <p:nvPr userDrawn="1">
            <p:ph type="sldNum" sz="quarter" idx="12"/>
          </p:nvPr>
        </p:nvSpPr>
        <p:spPr>
          <a:xfrm>
            <a:off x="1259367" y="20616082"/>
            <a:ext cx="7439522" cy="1168400"/>
          </a:xfrm>
        </p:spPr>
        <p:txBody>
          <a:bodyPr anchor="ctr"/>
          <a:lstStyle>
            <a:lvl1pPr algn="l">
              <a:defRPr sz="2880"/>
            </a:lvl1pPr>
          </a:lstStyle>
          <a:p>
            <a:pPr>
              <a:defRPr/>
            </a:pPr>
            <a:fld id="{AF62C3D2-4D81-43D5-9C75-88E8536765D5}" type="slidenum">
              <a:rPr lang="en-US" altLang="en-US" smtClean="0"/>
              <a:pPr>
                <a:defRPr/>
              </a:pPr>
              <a:t>‹#›</a:t>
            </a:fld>
            <a:endParaRPr lang="en-US" altLang="en-US"/>
          </a:p>
        </p:txBody>
      </p:sp>
      <p:sp>
        <p:nvSpPr>
          <p:cNvPr id="68" name="Freeform 57"/>
          <p:cNvSpPr/>
          <p:nvPr userDrawn="1"/>
        </p:nvSpPr>
        <p:spPr bwMode="auto">
          <a:xfrm>
            <a:off x="12031506" y="101600"/>
            <a:ext cx="0" cy="508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userDrawn="1"/>
        </p:nvSpPr>
        <p:spPr bwMode="auto">
          <a:xfrm>
            <a:off x="11877201" y="-16002002"/>
            <a:ext cx="4288" cy="1016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19" name="Freeform 57"/>
          <p:cNvSpPr/>
          <p:nvPr userDrawn="1"/>
        </p:nvSpPr>
        <p:spPr bwMode="auto">
          <a:xfrm>
            <a:off x="12031506" y="101600"/>
            <a:ext cx="0" cy="508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userDrawn="1"/>
        </p:nvSpPr>
        <p:spPr bwMode="auto">
          <a:xfrm>
            <a:off x="11877201" y="-16002002"/>
            <a:ext cx="4288" cy="1016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7870689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0C114-9265-415C-A434-DA0DA27C3390}" type="slidenum">
              <a:rPr lang="en-US" altLang="en-US" smtClean="0"/>
              <a:pPr>
                <a:defRPr/>
              </a:pPr>
              <a:t>‹#›</a:t>
            </a:fld>
            <a:endParaRPr lang="en-US" altLang="en-US"/>
          </a:p>
        </p:txBody>
      </p:sp>
    </p:spTree>
    <p:extLst>
      <p:ext uri="{BB962C8B-B14F-4D97-AF65-F5344CB8AC3E}">
        <p14:creationId xmlns:p14="http://schemas.microsoft.com/office/powerpoint/2010/main" val="81289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86758"/>
            <a:ext cx="32918400" cy="5958842"/>
          </a:xfrm>
          <a:prstGeom prst="rect">
            <a:avLst/>
          </a:prstGeom>
        </p:spPr>
      </p:pic>
      <p:sp>
        <p:nvSpPr>
          <p:cNvPr id="2" name="Title 1"/>
          <p:cNvSpPr>
            <a:spLocks noGrp="1"/>
          </p:cNvSpPr>
          <p:nvPr>
            <p:ph type="title"/>
          </p:nvPr>
        </p:nvSpPr>
        <p:spPr>
          <a:xfrm>
            <a:off x="2139696" y="2411310"/>
            <a:ext cx="28639008" cy="8966192"/>
          </a:xfrm>
        </p:spPr>
        <p:txBody>
          <a:bodyPr anchor="b">
            <a:normAutofit/>
          </a:bodyPr>
          <a:lstStyle>
            <a:lvl1pPr algn="r">
              <a:defRPr sz="12800"/>
            </a:lvl1pPr>
          </a:lstStyle>
          <a:p>
            <a:r>
              <a:rPr lang="en-US" smtClean="0"/>
              <a:t>Click to edit Master title style</a:t>
            </a:r>
            <a:endParaRPr lang="en-US" dirty="0"/>
          </a:p>
        </p:txBody>
      </p:sp>
      <p:sp>
        <p:nvSpPr>
          <p:cNvPr id="3" name="Text Placeholder 2"/>
          <p:cNvSpPr>
            <a:spLocks noGrp="1"/>
          </p:cNvSpPr>
          <p:nvPr>
            <p:ph type="body" idx="1"/>
          </p:nvPr>
        </p:nvSpPr>
        <p:spPr>
          <a:xfrm>
            <a:off x="2139698" y="11653523"/>
            <a:ext cx="28639012" cy="4333229"/>
          </a:xfrm>
        </p:spPr>
        <p:txBody>
          <a:bodyPr>
            <a:normAutofit/>
          </a:bodyPr>
          <a:lstStyle>
            <a:lvl1pPr marL="0" indent="0" algn="r">
              <a:buNone/>
              <a:defRPr sz="704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0023834" y="1219205"/>
            <a:ext cx="7859268" cy="1168400"/>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2139696" y="1219205"/>
            <a:ext cx="17390362" cy="1168400"/>
          </a:xfrm>
        </p:spPr>
        <p:txBody>
          <a:bodyPr/>
          <a:lstStyle/>
          <a:p>
            <a:pPr>
              <a:defRPr/>
            </a:pPr>
            <a:endParaRPr lang="en-US"/>
          </a:p>
        </p:txBody>
      </p:sp>
      <p:sp>
        <p:nvSpPr>
          <p:cNvPr id="6" name="Slide Number Placeholder 5"/>
          <p:cNvSpPr>
            <a:spLocks noGrp="1"/>
          </p:cNvSpPr>
          <p:nvPr>
            <p:ph type="sldNum" sz="quarter" idx="12"/>
          </p:nvPr>
        </p:nvSpPr>
        <p:spPr>
          <a:xfrm>
            <a:off x="28376879" y="1219205"/>
            <a:ext cx="2401823" cy="1168400"/>
          </a:xfrm>
        </p:spPr>
        <p:txBody>
          <a:bodyPr/>
          <a:lstStyle/>
          <a:p>
            <a:pPr>
              <a:defRPr/>
            </a:pPr>
            <a:fld id="{10905B64-9F2A-410D-A181-5D91383392CD}" type="slidenum">
              <a:rPr lang="en-US" altLang="en-US" smtClean="0"/>
              <a:pPr>
                <a:defRPr/>
              </a:pPr>
              <a:t>‹#›</a:t>
            </a:fld>
            <a:endParaRPr lang="en-US" altLang="en-US"/>
          </a:p>
        </p:txBody>
      </p:sp>
    </p:spTree>
    <p:extLst>
      <p:ext uri="{BB962C8B-B14F-4D97-AF65-F5344CB8AC3E}">
        <p14:creationId xmlns:p14="http://schemas.microsoft.com/office/powerpoint/2010/main" val="196582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39698" y="7022592"/>
            <a:ext cx="14078084" cy="13021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711556" y="7022592"/>
            <a:ext cx="14067144" cy="13021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512EC-9AD9-4696-9C40-2499F38C6220}" type="slidenum">
              <a:rPr lang="en-US" altLang="en-US" smtClean="0"/>
              <a:pPr>
                <a:defRPr/>
              </a:pPr>
              <a:t>‹#›</a:t>
            </a:fld>
            <a:endParaRPr lang="en-US" altLang="en-US"/>
          </a:p>
        </p:txBody>
      </p:sp>
    </p:spTree>
    <p:extLst>
      <p:ext uri="{BB962C8B-B14F-4D97-AF65-F5344CB8AC3E}">
        <p14:creationId xmlns:p14="http://schemas.microsoft.com/office/powerpoint/2010/main" val="421062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18120" y="2438400"/>
            <a:ext cx="22960584" cy="41452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56606" y="6988167"/>
            <a:ext cx="13261172" cy="2636518"/>
          </a:xfrm>
        </p:spPr>
        <p:txBody>
          <a:bodyPr anchor="b">
            <a:normAutofit/>
          </a:bodyPr>
          <a:lstStyle>
            <a:lvl1pPr marL="0" indent="0">
              <a:buNone/>
              <a:defRPr sz="896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139694" y="10024536"/>
            <a:ext cx="14078084" cy="100191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528466" y="6988167"/>
            <a:ext cx="13250236" cy="2636518"/>
          </a:xfrm>
        </p:spPr>
        <p:txBody>
          <a:bodyPr anchor="b">
            <a:normAutofit/>
          </a:bodyPr>
          <a:lstStyle>
            <a:lvl1pPr marL="0" indent="0">
              <a:buNone/>
              <a:defRPr sz="896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11554" y="10024536"/>
            <a:ext cx="14067148" cy="100191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EC78FE-0DD6-4311-9616-8D8522DA7623}" type="slidenum">
              <a:rPr lang="en-US" altLang="en-US" smtClean="0"/>
              <a:pPr>
                <a:defRPr/>
              </a:pPr>
              <a:t>‹#›</a:t>
            </a:fld>
            <a:endParaRPr lang="en-US" altLang="en-US"/>
          </a:p>
        </p:txBody>
      </p:sp>
    </p:spTree>
    <p:extLst>
      <p:ext uri="{BB962C8B-B14F-4D97-AF65-F5344CB8AC3E}">
        <p14:creationId xmlns:p14="http://schemas.microsoft.com/office/powerpoint/2010/main" val="183655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7D4FCD-866A-4393-9357-8AAD10048DA7}" type="slidenum">
              <a:rPr lang="en-US" altLang="en-US" smtClean="0"/>
              <a:pPr>
                <a:defRPr/>
              </a:pPr>
              <a:t>‹#›</a:t>
            </a:fld>
            <a:endParaRPr lang="en-US" altLang="en-US"/>
          </a:p>
        </p:txBody>
      </p:sp>
    </p:spTree>
    <p:extLst>
      <p:ext uri="{BB962C8B-B14F-4D97-AF65-F5344CB8AC3E}">
        <p14:creationId xmlns:p14="http://schemas.microsoft.com/office/powerpoint/2010/main" val="317176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555C88-D7A3-4F93-AF48-EDAE2C4C915B}" type="slidenum">
              <a:rPr lang="en-US" altLang="en-US" smtClean="0"/>
              <a:pPr>
                <a:defRPr/>
              </a:pPr>
              <a:t>‹#›</a:t>
            </a:fld>
            <a:endParaRPr lang="en-US" altLang="en-US"/>
          </a:p>
        </p:txBody>
      </p:sp>
    </p:spTree>
    <p:extLst>
      <p:ext uri="{BB962C8B-B14F-4D97-AF65-F5344CB8AC3E}">
        <p14:creationId xmlns:p14="http://schemas.microsoft.com/office/powerpoint/2010/main" val="20366939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696" y="4876800"/>
            <a:ext cx="11109960" cy="5120640"/>
          </a:xfrm>
        </p:spPr>
        <p:txBody>
          <a:bodyPr anchor="b"/>
          <a:lstStyle>
            <a:lvl1pPr algn="l">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3990320" y="2389632"/>
            <a:ext cx="16788384" cy="176540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39696" y="9997440"/>
            <a:ext cx="11109960" cy="10046208"/>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5553D6-45A0-4E98-A720-258FB3EB7FF0}" type="slidenum">
              <a:rPr lang="en-US" altLang="en-US" smtClean="0"/>
              <a:pPr>
                <a:defRPr/>
              </a:pPr>
              <a:t>‹#›</a:t>
            </a:fld>
            <a:endParaRPr lang="en-US" altLang="en-US"/>
          </a:p>
        </p:txBody>
      </p:sp>
    </p:spTree>
    <p:extLst>
      <p:ext uri="{BB962C8B-B14F-4D97-AF65-F5344CB8AC3E}">
        <p14:creationId xmlns:p14="http://schemas.microsoft.com/office/powerpoint/2010/main" val="30494635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696" y="4876800"/>
            <a:ext cx="14672628" cy="5120640"/>
          </a:xfrm>
        </p:spPr>
        <p:txBody>
          <a:bodyPr anchor="b"/>
          <a:lstStyle>
            <a:lvl1pPr algn="l">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559087" y="2403974"/>
            <a:ext cx="13227242" cy="17639674"/>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139696" y="9997440"/>
            <a:ext cx="14672628" cy="10046208"/>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41EE-9F04-499A-A965-81B61046A8D2}" type="slidenum">
              <a:rPr lang="en-US" altLang="en-US" smtClean="0"/>
              <a:pPr>
                <a:defRPr/>
              </a:pPr>
              <a:t>‹#›</a:t>
            </a:fld>
            <a:endParaRPr lang="en-US" altLang="en-US"/>
          </a:p>
        </p:txBody>
      </p:sp>
    </p:spTree>
    <p:extLst>
      <p:ext uri="{BB962C8B-B14F-4D97-AF65-F5344CB8AC3E}">
        <p14:creationId xmlns:p14="http://schemas.microsoft.com/office/powerpoint/2010/main" val="304808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32918400" cy="3459482"/>
          </a:xfrm>
          <a:prstGeom prst="rect">
            <a:avLst/>
          </a:prstGeom>
        </p:spPr>
      </p:pic>
      <p:sp>
        <p:nvSpPr>
          <p:cNvPr id="2" name="Title Placeholder 1"/>
          <p:cNvSpPr>
            <a:spLocks noGrp="1"/>
          </p:cNvSpPr>
          <p:nvPr>
            <p:ph type="title"/>
          </p:nvPr>
        </p:nvSpPr>
        <p:spPr>
          <a:xfrm>
            <a:off x="7818120" y="2445993"/>
            <a:ext cx="22960584" cy="41376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39696" y="7022592"/>
            <a:ext cx="28639008" cy="130210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084028" y="20340325"/>
            <a:ext cx="7694676" cy="1168400"/>
          </a:xfrm>
          <a:prstGeom prst="rect">
            <a:avLst/>
          </a:prstGeom>
        </p:spPr>
        <p:txBody>
          <a:bodyPr vert="horz" lIns="91440" tIns="45720" rIns="91440" bIns="45720" rtlCol="0" anchor="ctr"/>
          <a:lstStyle>
            <a:lvl1pPr algn="r">
              <a:defRPr sz="3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139696" y="20338709"/>
            <a:ext cx="20450556" cy="1168400"/>
          </a:xfrm>
          <a:prstGeom prst="rect">
            <a:avLst/>
          </a:prstGeom>
        </p:spPr>
        <p:txBody>
          <a:bodyPr vert="horz" lIns="91440" tIns="45720" rIns="91440" bIns="45720" rtlCol="0" anchor="ctr"/>
          <a:lstStyle>
            <a:lvl1pPr algn="l">
              <a:defRPr sz="3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660100" y="1219205"/>
            <a:ext cx="7118604" cy="1168400"/>
          </a:xfrm>
          <a:prstGeom prst="rect">
            <a:avLst/>
          </a:prstGeom>
        </p:spPr>
        <p:txBody>
          <a:bodyPr vert="horz" lIns="91440" tIns="45720" rIns="91440" bIns="45720" rtlCol="0" anchor="ctr"/>
          <a:lstStyle>
            <a:lvl1pPr algn="r">
              <a:defRPr sz="3360">
                <a:solidFill>
                  <a:schemeClr val="tx1">
                    <a:tint val="75000"/>
                  </a:schemeClr>
                </a:solidFill>
              </a:defRPr>
            </a:lvl1p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402709645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853" r:id="rId18"/>
  </p:sldLayoutIdLst>
  <p:txStyles>
    <p:titleStyle>
      <a:lvl1pPr algn="r" defTabSz="2926080" rtl="0" eaLnBrk="1" latinLnBrk="0" hangingPunct="1">
        <a:lnSpc>
          <a:spcPct val="90000"/>
        </a:lnSpc>
        <a:spcBef>
          <a:spcPct val="0"/>
        </a:spcBef>
        <a:buNone/>
        <a:defRPr sz="12800" kern="1200" cap="all" baseline="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704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12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55"/>
          <p:cNvSpPr txBox="1">
            <a:spLocks noChangeArrowheads="1"/>
          </p:cNvSpPr>
          <p:nvPr/>
        </p:nvSpPr>
        <p:spPr bwMode="auto">
          <a:xfrm>
            <a:off x="923766" y="10519053"/>
            <a:ext cx="7721179" cy="437511"/>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Insert Text Here…</a:t>
            </a:r>
          </a:p>
        </p:txBody>
      </p:sp>
      <p:sp>
        <p:nvSpPr>
          <p:cNvPr id="2052" name="Text Box 356"/>
          <p:cNvSpPr txBox="1">
            <a:spLocks noChangeArrowheads="1"/>
          </p:cNvSpPr>
          <p:nvPr/>
        </p:nvSpPr>
        <p:spPr bwMode="auto">
          <a:xfrm>
            <a:off x="4412455" y="16675777"/>
            <a:ext cx="4772502" cy="4130830"/>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23765" y="6272284"/>
            <a:ext cx="7951471"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174" name="Text Box 361"/>
          <p:cNvSpPr txBox="1">
            <a:spLocks noChangeArrowheads="1"/>
          </p:cNvSpPr>
          <p:nvPr/>
        </p:nvSpPr>
        <p:spPr bwMode="auto">
          <a:xfrm>
            <a:off x="11532871" y="6297961"/>
            <a:ext cx="1496060" cy="56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3200">
              <a:latin typeface="Arial" panose="020B0604020202020204" pitchFamily="34" charset="0"/>
            </a:endParaRPr>
          </a:p>
        </p:txBody>
      </p:sp>
      <p:sp>
        <p:nvSpPr>
          <p:cNvPr id="2061" name="Text Box 368"/>
          <p:cNvSpPr txBox="1">
            <a:spLocks noChangeArrowheads="1"/>
          </p:cNvSpPr>
          <p:nvPr/>
        </p:nvSpPr>
        <p:spPr bwMode="auto">
          <a:xfrm>
            <a:off x="23350540" y="6288946"/>
            <a:ext cx="556832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2063" name="Text Box 370"/>
          <p:cNvSpPr txBox="1">
            <a:spLocks noChangeArrowheads="1"/>
          </p:cNvSpPr>
          <p:nvPr/>
        </p:nvSpPr>
        <p:spPr bwMode="auto">
          <a:xfrm>
            <a:off x="23350540" y="14870811"/>
            <a:ext cx="8668224"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2066" name="Text Box 356"/>
          <p:cNvSpPr txBox="1">
            <a:spLocks noChangeArrowheads="1"/>
          </p:cNvSpPr>
          <p:nvPr/>
        </p:nvSpPr>
        <p:spPr bwMode="auto">
          <a:xfrm>
            <a:off x="11148060" y="5798480"/>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7183" name="Text Box 355"/>
          <p:cNvSpPr txBox="1">
            <a:spLocks noChangeArrowheads="1"/>
          </p:cNvSpPr>
          <p:nvPr/>
        </p:nvSpPr>
        <p:spPr bwMode="auto">
          <a:xfrm>
            <a:off x="13968412" y="15688811"/>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3472459" y="19126200"/>
            <a:ext cx="8017191" cy="1914839"/>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3472460" y="18482310"/>
            <a:ext cx="8554168"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2074" name="TextBox 25"/>
          <p:cNvSpPr txBox="1">
            <a:spLocks noChangeArrowheads="1"/>
          </p:cNvSpPr>
          <p:nvPr/>
        </p:nvSpPr>
        <p:spPr bwMode="auto">
          <a:xfrm>
            <a:off x="11265537" y="17280787"/>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7190" name="Text Box 359"/>
          <p:cNvSpPr txBox="1">
            <a:spLocks noChangeArrowheads="1"/>
          </p:cNvSpPr>
          <p:nvPr/>
        </p:nvSpPr>
        <p:spPr bwMode="auto">
          <a:xfrm>
            <a:off x="923766" y="15399796"/>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923766" y="9383402"/>
            <a:ext cx="7951471"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7192" name="Text Box 362"/>
          <p:cNvSpPr txBox="1">
            <a:spLocks noChangeArrowheads="1"/>
          </p:cNvSpPr>
          <p:nvPr/>
        </p:nvSpPr>
        <p:spPr bwMode="auto">
          <a:xfrm>
            <a:off x="923766" y="5176180"/>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7193" name="Text Box 367"/>
          <p:cNvSpPr txBox="1">
            <a:spLocks noChangeArrowheads="1"/>
          </p:cNvSpPr>
          <p:nvPr/>
        </p:nvSpPr>
        <p:spPr bwMode="auto">
          <a:xfrm>
            <a:off x="23350540" y="5181505"/>
            <a:ext cx="8668224"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7194" name="Text Box 369"/>
          <p:cNvSpPr txBox="1">
            <a:spLocks noChangeArrowheads="1"/>
          </p:cNvSpPr>
          <p:nvPr/>
        </p:nvSpPr>
        <p:spPr bwMode="auto">
          <a:xfrm>
            <a:off x="23350540" y="13865261"/>
            <a:ext cx="8668224"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1148060" y="5176180"/>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8" name="Rectangle 7"/>
          <p:cNvSpPr/>
          <p:nvPr/>
        </p:nvSpPr>
        <p:spPr>
          <a:xfrm>
            <a:off x="11158220" y="8773508"/>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30929" y="8748108"/>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8220" y="12289504"/>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30929" y="12264104"/>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71640" y="17527900"/>
            <a:ext cx="4547237" cy="2842989"/>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8722052" y="6573650"/>
            <a:ext cx="3639628" cy="291872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72200" y="1505767"/>
            <a:ext cx="26746200" cy="2000548"/>
          </a:xfrm>
          <a:prstGeom prst="rect">
            <a:avLst/>
          </a:prstGeom>
          <a:noFill/>
        </p:spPr>
        <p:txBody>
          <a:bodyPr wrap="square" rtlCol="0">
            <a:spAutoFit/>
          </a:bodyPr>
          <a:lstStyle/>
          <a:p>
            <a:pPr algn="ctr"/>
            <a:r>
              <a:rPr lang="en-US" sz="8000" dirty="0" smtClean="0">
                <a:solidFill>
                  <a:schemeClr val="accent1"/>
                </a:solidFill>
                <a:latin typeface="Arial Black" panose="020B0A04020102020204" pitchFamily="34" charset="0"/>
              </a:rPr>
              <a:t>Title of Presentation </a:t>
            </a:r>
          </a:p>
          <a:p>
            <a:pPr algn="ctr"/>
            <a:r>
              <a:rPr lang="en-US" sz="4400" dirty="0" smtClean="0"/>
              <a:t>Student Presenter’s Name(s), Major or Course Name</a:t>
            </a:r>
            <a:endParaRPr lang="en-US" sz="44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1953" y="1085865"/>
            <a:ext cx="1819275" cy="206466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85B033-29D1-44B6-BDC6-29D5F6EA21BF}"/>
</file>

<file path=customXml/itemProps2.xml><?xml version="1.0" encoding="utf-8"?>
<ds:datastoreItem xmlns:ds="http://schemas.openxmlformats.org/officeDocument/2006/customXml" ds:itemID="{61AD6F3D-9045-42EB-82C7-1F1683E92BCF}"/>
</file>

<file path=customXml/itemProps3.xml><?xml version="1.0" encoding="utf-8"?>
<ds:datastoreItem xmlns:ds="http://schemas.openxmlformats.org/officeDocument/2006/customXml" ds:itemID="{66F9A5BD-8617-4FEE-A564-07548F2BF4F3}"/>
</file>

<file path=docProps/app.xml><?xml version="1.0" encoding="utf-8"?>
<Properties xmlns="http://schemas.openxmlformats.org/officeDocument/2006/extended-properties" xmlns:vt="http://schemas.openxmlformats.org/officeDocument/2006/docPropsVTypes">
  <Template>TM04033937[[fn=Vapor Trail]]</Template>
  <TotalTime>1160</TotalTime>
  <Words>587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Century Gothic</vt:lpstr>
      <vt:lpstr>Vapor Trail</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99</cp:revision>
  <dcterms:created xsi:type="dcterms:W3CDTF">2005-03-16T15:57:41Z</dcterms:created>
  <dcterms:modified xsi:type="dcterms:W3CDTF">2017-03-21T20:23:31Z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